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29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17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68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42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49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19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25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9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30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58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78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264C-8BDB-4659-BAAE-89F65B01978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0C2F4-AA5E-480A-ADF3-32B1AC21F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64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69" y="538838"/>
            <a:ext cx="12954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112019" y="543602"/>
            <a:ext cx="87313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Vendredi 09 décembre 2016</a:t>
            </a:r>
          </a:p>
          <a:p>
            <a:pPr algn="ctr"/>
            <a:endParaRPr lang="fr-FR" dirty="0"/>
          </a:p>
          <a:p>
            <a:pPr algn="ctr"/>
            <a:r>
              <a:rPr lang="fr-FR" sz="2800" b="1" dirty="0"/>
              <a:t>Aborder le livre avec un public éloigné de l’écrit</a:t>
            </a:r>
          </a:p>
          <a:p>
            <a:pPr algn="ctr"/>
            <a:endParaRPr lang="fr-FR" dirty="0"/>
          </a:p>
          <a:p>
            <a:pPr algn="ctr"/>
            <a:r>
              <a:rPr lang="fr-FR" sz="2400" dirty="0"/>
              <a:t>Comment proposer des livres à des publics éloignés de l’écrit ? </a:t>
            </a:r>
          </a:p>
          <a:p>
            <a:pPr algn="ctr"/>
            <a:r>
              <a:rPr lang="fr-FR" sz="2400" dirty="0"/>
              <a:t>Quelles activités concrètes mettre en place ? </a:t>
            </a:r>
          </a:p>
        </p:txBody>
      </p:sp>
      <p:sp>
        <p:nvSpPr>
          <p:cNvPr id="6" name="Rectangle 5"/>
          <p:cNvSpPr/>
          <p:nvPr/>
        </p:nvSpPr>
        <p:spPr>
          <a:xfrm>
            <a:off x="847008" y="3072210"/>
            <a:ext cx="10287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000" b="1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Objectifs</a:t>
            </a:r>
            <a:r>
              <a:rPr lang="fr-FR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: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100"/>
              <a:buFont typeface="Symbol" panose="05050102010706020507" pitchFamily="18" charset="2"/>
              <a:buChar char="-"/>
            </a:pPr>
            <a:r>
              <a:rPr lang="fr-FR" kern="50" dirty="0">
                <a:latin typeface="Calibri" panose="020F0502020204030204" pitchFamily="34" charset="0"/>
                <a:ea typeface="WenQuanYi Micro Hei"/>
                <a:cs typeface="Calibri" panose="020F0502020204030204" pitchFamily="34" charset="0"/>
              </a:rPr>
              <a:t>Découvrir des démarches pédagogiques pour aborder le livre avec des personnes débutantes en lecture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SzPts val="1100"/>
              <a:buFont typeface="Symbol" panose="05050102010706020507" pitchFamily="18" charset="2"/>
              <a:buChar char="-"/>
            </a:pPr>
            <a:r>
              <a:rPr lang="fr-FR" kern="50" dirty="0">
                <a:latin typeface="Calibri" panose="020F0502020204030204" pitchFamily="34" charset="0"/>
                <a:ea typeface="WenQuanYi Micro Hei"/>
                <a:cs typeface="Calibri" panose="020F0502020204030204" pitchFamily="34" charset="0"/>
              </a:rPr>
              <a:t>Proposer des activités pour susciter le désir et le plaisir de lire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SzPts val="1100"/>
              <a:buFont typeface="Symbol" panose="05050102010706020507" pitchFamily="18" charset="2"/>
              <a:buChar char="-"/>
            </a:pPr>
            <a:r>
              <a:rPr lang="fr-FR" kern="50" dirty="0">
                <a:latin typeface="Calibri" panose="020F0502020204030204" pitchFamily="34" charset="0"/>
                <a:ea typeface="WenQuanYi Micro Hei"/>
                <a:cs typeface="Calibri" panose="020F0502020204030204" pitchFamily="34" charset="0"/>
              </a:rPr>
              <a:t>S'approprier des animations par l'expérimentation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SzPts val="1100"/>
              <a:buFont typeface="Symbol" panose="05050102010706020507" pitchFamily="18" charset="2"/>
              <a:buChar char="-"/>
            </a:pPr>
            <a:r>
              <a:rPr lang="fr-FR" kern="50" dirty="0">
                <a:latin typeface="Calibri" panose="020F0502020204030204" pitchFamily="34" charset="0"/>
                <a:ea typeface="WenQuanYi Micro Hei"/>
                <a:cs typeface="Calibri" panose="020F0502020204030204" pitchFamily="34" charset="0"/>
              </a:rPr>
              <a:t>Avoir des clefs pour créer des activités de médiation entre le livre et le non lecteur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SzPts val="1100"/>
              <a:buFont typeface="Symbol" panose="05050102010706020507" pitchFamily="18" charset="2"/>
              <a:buChar char="-"/>
            </a:pPr>
            <a:r>
              <a:rPr lang="fr-FR" kern="50" dirty="0">
                <a:latin typeface="Calibri" panose="020F0502020204030204" pitchFamily="34" charset="0"/>
                <a:ea typeface="WenQuanYi Micro Hei"/>
                <a:cs typeface="Calibri" panose="020F0502020204030204" pitchFamily="34" charset="0"/>
              </a:rPr>
              <a:t>Adapter des propositions d'animations</a:t>
            </a:r>
            <a:endPara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2" t="8662" r="20882" b="6214"/>
          <a:stretch/>
        </p:blipFill>
        <p:spPr bwMode="auto">
          <a:xfrm>
            <a:off x="10001755" y="4725749"/>
            <a:ext cx="168314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8857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WenQuanYi Micro Hei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</dc:creator>
  <cp:lastModifiedBy>patricia</cp:lastModifiedBy>
  <cp:revision>2</cp:revision>
  <dcterms:created xsi:type="dcterms:W3CDTF">2016-12-02T08:32:03Z</dcterms:created>
  <dcterms:modified xsi:type="dcterms:W3CDTF">2016-12-02T08:33:53Z</dcterms:modified>
</cp:coreProperties>
</file>